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4"/>
  </p:notesMasterIdLst>
  <p:handoutMasterIdLst>
    <p:handoutMasterId r:id="rId15"/>
  </p:handoutMasterIdLst>
  <p:sldIdLst>
    <p:sldId id="397" r:id="rId5"/>
    <p:sldId id="391" r:id="rId6"/>
    <p:sldId id="406" r:id="rId7"/>
    <p:sldId id="411" r:id="rId8"/>
    <p:sldId id="412" r:id="rId9"/>
    <p:sldId id="413" r:id="rId10"/>
    <p:sldId id="414" r:id="rId11"/>
    <p:sldId id="398" r:id="rId12"/>
    <p:sldId id="41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27" autoAdjust="0"/>
  </p:normalViewPr>
  <p:slideViewPr>
    <p:cSldViewPr snapToGrid="0">
      <p:cViewPr>
        <p:scale>
          <a:sx n="50" d="100"/>
          <a:sy n="50" d="100"/>
        </p:scale>
        <p:origin x="1934" y="70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759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635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394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848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93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490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/>
              <a:t>Cliquez sur l'icône pour ajouter un tableau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en-US" dirty="0"/>
              <a:t>Simulating a Quadcopter Drawing a shape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442CD-A26D-1761-8CE7-8BC3075BB4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09905" y="4549552"/>
            <a:ext cx="5486400" cy="1645920"/>
          </a:xfrm>
        </p:spPr>
        <p:txBody>
          <a:bodyPr>
            <a:normAutofit/>
          </a:bodyPr>
          <a:lstStyle/>
          <a:p>
            <a:r>
              <a:rPr lang="en-US" dirty="0"/>
              <a:t>Benheddi Alaeddine</a:t>
            </a:r>
          </a:p>
        </p:txBody>
      </p:sp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Project Objective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810500" cy="370046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Objective: Program a quadcopter to autonomously draw a shape</a:t>
            </a:r>
          </a:p>
          <a:p>
            <a:r>
              <a:rPr lang="en-US" dirty="0"/>
              <a:t>Utilize PID controllers for precise position control</a:t>
            </a:r>
          </a:p>
          <a:p>
            <a:r>
              <a:rPr lang="en-US" dirty="0"/>
              <a:t>Capture an image using a vision sensor</a:t>
            </a:r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E4A12D7-1962-A40F-7093-C3C63FD37F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 Program a quadcopter to autonomously draw a square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2EEE267-5D87-6685-EF89-2BA958559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 Program a quadcopter to autonomously draw a square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077C70B-7B4E-17DB-F624-7EB787F943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 Program a quadcopter to autonomously draw a square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F20B601-F256-A928-100E-BF48BC878A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 Program a quadcopter to autonomously draw a square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/>
          <a:lstStyle/>
          <a:p>
            <a:r>
              <a:rPr lang="en-US" dirty="0"/>
              <a:t>Simulation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E863-4A4C-76FE-444A-083F9304338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3725" y="3279775"/>
            <a:ext cx="5045075" cy="299402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Connect to </a:t>
            </a:r>
            <a:r>
              <a:rPr lang="en-US" dirty="0" err="1"/>
              <a:t>CoppeliaSim</a:t>
            </a:r>
            <a:r>
              <a:rPr lang="en-US" dirty="0"/>
              <a:t> using remote API in MATLAB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Setup quadcopter, pen, and vision sensor objects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Configure simulation parameters and initial positions</a:t>
            </a:r>
          </a:p>
        </p:txBody>
      </p:sp>
      <p:pic>
        <p:nvPicPr>
          <p:cNvPr id="5" name="Picture Placeholder 52" descr="Hanging lightbulbs">
            <a:extLst>
              <a:ext uri="{FF2B5EF4-FFF2-40B4-BE49-F238E27FC236}">
                <a16:creationId xmlns:a16="http://schemas.microsoft.com/office/drawing/2014/main" id="{F2B2501C-600C-11B3-1ECD-912D988906A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" r="16"/>
          <a:stretch/>
        </p:blipFill>
        <p:spPr>
          <a:xfrm>
            <a:off x="6096000" y="0"/>
            <a:ext cx="6118225" cy="6858000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EF1FD39-43CC-5BCE-687C-648131059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-1"/>
            <a:ext cx="6118225" cy="689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64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Control Strategy: PID Controllers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810500" cy="370046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precise control of both the quadcopter's position in the XY plane and its altitude</a:t>
            </a:r>
          </a:p>
          <a:p>
            <a:r>
              <a:rPr lang="en-US" dirty="0"/>
              <a:t>Proportional gain (</a:t>
            </a:r>
            <a:r>
              <a:rPr lang="en-US" dirty="0" err="1"/>
              <a:t>Kp</a:t>
            </a:r>
            <a:r>
              <a:rPr lang="en-US" dirty="0"/>
              <a:t>), Integral gain (Ki), and Derivative gain (</a:t>
            </a:r>
            <a:r>
              <a:rPr lang="en-US" dirty="0" err="1"/>
              <a:t>Kd</a:t>
            </a:r>
            <a:r>
              <a:rPr lang="en-US" dirty="0"/>
              <a:t>)</a:t>
            </a:r>
          </a:p>
          <a:p>
            <a:r>
              <a:rPr lang="en-US" dirty="0"/>
              <a:t>Tuning these parameters was crucial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E4A12D7-1962-A40F-7093-C3C63FD37F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 Program a quadcopter to autonomously draw a square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2EEE267-5D87-6685-EF89-2BA958559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 Program a quadcopter to autonomously draw a square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077C70B-7B4E-17DB-F624-7EB787F943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 Program a quadcopter to autonomously draw a square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F20B601-F256-A928-100E-BF48BC878A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 Program a quadcopter to autonomously draw a square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25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/>
          <a:lstStyle/>
          <a:p>
            <a:r>
              <a:rPr lang="en-US" dirty="0"/>
              <a:t>Movement Through Waypoints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E863-4A4C-76FE-444A-083F9304338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3725" y="3279775"/>
            <a:ext cx="5045075" cy="299402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Define waypoints on the XY plane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Adjust quadcopter height for drawing plane and pen tip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Iterative control loop to move through waypoints smoothly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7592AF2-9831-E457-9F30-37072A096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1981"/>
            <a:ext cx="6096000" cy="567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506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/>
          <a:lstStyle/>
          <a:p>
            <a:r>
              <a:rPr lang="en-US" dirty="0"/>
              <a:t>Data Collection and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E863-4A4C-76FE-444A-083F9304338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3725" y="3279775"/>
            <a:ext cx="5045075" cy="299402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Collect data: Time steps and pen height over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Adjust quadcopter height for drawing plane and pen tip</a:t>
            </a:r>
          </a:p>
        </p:txBody>
      </p:sp>
      <p:pic>
        <p:nvPicPr>
          <p:cNvPr id="8" name="Espace réservé pour une image  7" descr="Une image contenant texte, ligne, Tracé, diagramme&#10;&#10;Description générée automatiquement">
            <a:extLst>
              <a:ext uri="{FF2B5EF4-FFF2-40B4-BE49-F238E27FC236}">
                <a16:creationId xmlns:a16="http://schemas.microsoft.com/office/drawing/2014/main" id="{92487ACC-8850-3B44-AB71-B406E1A11C4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1" r="12481"/>
          <a:stretch>
            <a:fillRect/>
          </a:stretch>
        </p:blipFill>
        <p:spPr>
          <a:xfrm>
            <a:off x="6096001" y="0"/>
            <a:ext cx="6096000" cy="6833088"/>
          </a:xfrm>
        </p:spPr>
      </p:pic>
    </p:spTree>
    <p:extLst>
      <p:ext uri="{BB962C8B-B14F-4D97-AF65-F5344CB8AC3E}">
        <p14:creationId xmlns:p14="http://schemas.microsoft.com/office/powerpoint/2010/main" val="4200449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/>
          <a:lstStyle/>
          <a:p>
            <a:r>
              <a:rPr lang="en-US" dirty="0"/>
              <a:t>Capturing an Image and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E863-4A4C-76FE-444A-083F9304338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3725" y="3279775"/>
            <a:ext cx="5045075" cy="299402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Capture an Image using the Quadcopter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Record a video of the Quadcopter using vision sensor.</a:t>
            </a:r>
          </a:p>
        </p:txBody>
      </p:sp>
      <p:pic>
        <p:nvPicPr>
          <p:cNvPr id="6" name="quadcopter_circle">
            <a:hlinkClick r:id="" action="ppaction://media"/>
            <a:extLst>
              <a:ext uri="{FF2B5EF4-FFF2-40B4-BE49-F238E27FC236}">
                <a16:creationId xmlns:a16="http://schemas.microsoft.com/office/drawing/2014/main" id="{BD8EB1DD-DFDC-60C1-B623-2AC5DAA288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85129" y="64452"/>
            <a:ext cx="6729096" cy="6729096"/>
          </a:xfrm>
          <a:prstGeom prst="rect">
            <a:avLst/>
          </a:prstGeom>
        </p:spPr>
      </p:pic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C4DE8AE5-3AF8-999D-9658-3D76FA7C700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600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549552"/>
            <a:ext cx="5486400" cy="164592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549552"/>
            <a:ext cx="5486400" cy="164592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32412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{4D32D774-5AC4-4229-B3EC-A8797E995A6A}tf78853419_win32</Template>
  <TotalTime>146</TotalTime>
  <Words>261</Words>
  <Application>Microsoft Office PowerPoint</Application>
  <PresentationFormat>Grand écran</PresentationFormat>
  <Paragraphs>53</Paragraphs>
  <Slides>9</Slides>
  <Notes>9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Franklin Gothic Book</vt:lpstr>
      <vt:lpstr>Franklin Gothic Demi</vt:lpstr>
      <vt:lpstr>Custom</vt:lpstr>
      <vt:lpstr>Simulating a Quadcopter Drawing a shape</vt:lpstr>
      <vt:lpstr>Project Objective</vt:lpstr>
      <vt:lpstr>Simulation Setup</vt:lpstr>
      <vt:lpstr>Control Strategy: PID Controllers</vt:lpstr>
      <vt:lpstr>Movement Through Waypoints</vt:lpstr>
      <vt:lpstr>Data Collection and Visualization</vt:lpstr>
      <vt:lpstr>Capturing an Image and Video</vt:lpstr>
      <vt:lpstr>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Alaeddine BENHEDDI (147369)</dc:creator>
  <cp:lastModifiedBy>Alaeddine BENHEDDI (147369)</cp:lastModifiedBy>
  <cp:revision>1</cp:revision>
  <dcterms:created xsi:type="dcterms:W3CDTF">2024-06-19T08:34:02Z</dcterms:created>
  <dcterms:modified xsi:type="dcterms:W3CDTF">2024-06-19T11:00:47Z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